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054" autoAdjust="0"/>
  </p:normalViewPr>
  <p:slideViewPr>
    <p:cSldViewPr snapToGrid="0">
      <p:cViewPr>
        <p:scale>
          <a:sx n="50" d="100"/>
          <a:sy n="50" d="100"/>
        </p:scale>
        <p:origin x="950" y="9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36663E-869B-470F-843E-EFBB28A73711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787119-5AAA-421B-A9B1-3D91B13585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1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AB942-7C3B-4C1C-AE64-0F850595C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7A4ED-9EB5-4E54-903B-4FE76A0872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FE2A5-9D02-4E20-A826-8A2F02A2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5B926-F214-4CA7-8792-B50DBAAB2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7C35F-D5FC-4C5F-96FC-467B7EEC0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032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447F9-8DE3-4979-9E3C-46A5EFE3B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5FC6DA-9818-4DEC-AE9A-5C45A77A04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669E3-A4EC-4CEE-B5C6-4119D9AE1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E2099-E2AB-4D30-85C1-1584BDBA4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BE2D1-CAE7-4EE1-BDD1-9EEB63ED9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794D34-5034-4343-8394-8D04F1E581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05E479-BB22-468F-9833-AE8A0FDA0B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0F1B8-AD00-4AE0-9614-2FF0838BA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E9DCB-B36B-4512-8DA5-ECEA962CA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62E4F-13B6-4FC3-BF94-858F25399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29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B4723-F1EE-4996-BBE7-90FC82B2D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6DEFC-2E99-4ACE-9092-7A5525BA2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86AB9-35E1-4050-AB0E-6D072C9E9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48A03-0643-448D-B5BC-EC6FD2490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064A4-5057-4F70-9A51-8DA093491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017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F8377-EBF2-4C4A-9AD7-1EAAA94F6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DCE23-CC92-42DE-ADC6-199C14E00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1F107-AF7C-44AE-9342-C59BAE170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4B676-39DD-433D-94DB-97F366DD2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BEB64-8028-4633-93A4-8D77593FE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01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EDFC6-CE87-46DD-9C34-EC17F2B43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799EF-879B-4D91-8C51-8D556ACA9D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E443E9-B454-43E2-92DD-121EC04BF2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05DAF5-D79D-4151-B672-0A4CB731C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9C4209-B70F-4AA4-A3C9-D2C611FAF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C7DB5-5812-443D-95F0-BE59CEE5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60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E31D7-3336-4830-B9B8-E31CA974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F72398-78A0-4ACC-BADB-6F0363D2E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D30843-434A-436F-9D98-C10C052F7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D760A2-0D7E-46D2-8674-FBB2C9B235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B347CF-1856-4897-83A7-7559DFBB86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AFF1CC-0819-4648-8B2D-13F5412AE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925482-EB15-4295-900C-18C4E8B8D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CF783A-07E2-4D41-AA71-0FA46C4DB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483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9F931-803D-44CB-9425-1173060FF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E03964-E16F-4701-B0F2-79D78589F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187EDD-4D29-4621-A1FF-A0DD7F913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46A6A8-6AA8-4AA5-B920-EF6710262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684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54507E-F305-4E42-9086-B0D44595B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3F3E41-8608-4603-9FFD-78508D269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874DAA-694E-48CE-A460-6A59AA13A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439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1B771-ABCB-4482-9AE2-9F33350B1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D5E72-2E27-4457-8DCE-0B3982221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AD17D4-695C-4099-9B77-D5C02C12A9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E9416-D00F-48EE-9721-9DC70E277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73D641-4420-463B-B6CA-F43969C77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AC5154-8ADE-4B83-B84C-2079857FB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7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8F28A-E07A-491C-8CA2-4467D151A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0C0915-BA2A-4EAA-A950-AC08FB6C15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36B379-F067-433B-B718-53D3A2DF2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0C4A9-EA40-4781-B2D0-63097AC08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638E44-8F83-4619-BAA5-D29C1BFFE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A976EB-BECC-4E9A-ACCD-38E17A19E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69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D0E6E4-FD48-4474-9201-452C82342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D69ECA-C732-4E9E-9303-E9E5DEE3C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A51C4-3BF4-4224-8118-3FDF0F37E5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52F97-691D-4C8B-ADF0-D754BE5114E5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A8403-3AC8-45A8-82B3-3FAF08C581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8413A-B165-49F1-85E0-EC8F907F78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A9420-FB0E-430C-BDBD-5027A2C1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543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86841-49BC-4378-873C-2AEC7C34E1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Neural correlates to movements from Q1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B481E4-DA23-430C-AA5E-FC1FA6F09F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GitHub\</a:t>
            </a:r>
            <a:r>
              <a:rPr lang="en-US" dirty="0" err="1"/>
              <a:t>LID_Ketamine_String_Pulling</a:t>
            </a:r>
            <a:r>
              <a:rPr lang="en-US" dirty="0"/>
              <a:t>\</a:t>
            </a:r>
            <a:r>
              <a:rPr lang="en-US" dirty="0" err="1"/>
              <a:t>Questions_stephen</a:t>
            </a:r>
            <a:r>
              <a:rPr lang="en-US" dirty="0"/>
              <a:t>\</a:t>
            </a:r>
            <a:r>
              <a:rPr lang="en-US" dirty="0" err="1"/>
              <a:t>String_Pulling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135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6941F-2E80-4B93-8301-89B465A36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60041-321B-4D0C-8174-E5C5FC0A1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70F8C9-7326-49EA-B460-59E94988A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9834" y="681037"/>
            <a:ext cx="7166251" cy="55440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1524B9-E24E-4FCE-8238-2F8ADCD28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88566" y="632962"/>
            <a:ext cx="7166251" cy="554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130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CB041-338D-4AC3-BAE4-D080428E0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597E3-1663-4F7B-A70D-4B36E5C97D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2A4F87-7A31-45A2-BA28-69404B3F0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4451" y="-239486"/>
            <a:ext cx="459387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93FA46-C8F6-4BAA-9CB5-3A85B678C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36" y="681037"/>
            <a:ext cx="7166251" cy="554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525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23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Neural correlates to movements from Q1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correlates to movements from Q1</dc:title>
  <dc:creator>Stephen Cowen</dc:creator>
  <cp:lastModifiedBy>Stephen Cowen</cp:lastModifiedBy>
  <cp:revision>12</cp:revision>
  <dcterms:created xsi:type="dcterms:W3CDTF">2020-07-09T16:36:33Z</dcterms:created>
  <dcterms:modified xsi:type="dcterms:W3CDTF">2020-07-09T16:48:52Z</dcterms:modified>
</cp:coreProperties>
</file>

<file path=docProps/thumbnail.jpeg>
</file>